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60" r:id="rId3"/>
    <p:sldId id="259" r:id="rId4"/>
    <p:sldId id="261" r:id="rId5"/>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CCD"/>
    <a:srgbClr val="B46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43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75F1CB1-B461-46D6-9B5B-82B9C1CC5431}" type="datetimeFigureOut">
              <a:rPr lang="de-CH" smtClean="0"/>
              <a:t>11.02.2019</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95ED54-81A9-4A83-84BB-5ED9AC7DD3F6}" type="slidenum">
              <a:rPr lang="de-CH" smtClean="0"/>
              <a:t>‹Nr.›</a:t>
            </a:fld>
            <a:endParaRPr lang="de-CH"/>
          </a:p>
        </p:txBody>
      </p:sp>
    </p:spTree>
    <p:extLst>
      <p:ext uri="{BB962C8B-B14F-4D97-AF65-F5344CB8AC3E}">
        <p14:creationId xmlns:p14="http://schemas.microsoft.com/office/powerpoint/2010/main" val="120103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C95ED54-81A9-4A83-84BB-5ED9AC7DD3F6}" type="slidenum">
              <a:rPr lang="de-CH" smtClean="0"/>
              <a:t>1</a:t>
            </a:fld>
            <a:endParaRPr lang="de-CH"/>
          </a:p>
        </p:txBody>
      </p:sp>
    </p:spTree>
    <p:extLst>
      <p:ext uri="{BB962C8B-B14F-4D97-AF65-F5344CB8AC3E}">
        <p14:creationId xmlns:p14="http://schemas.microsoft.com/office/powerpoint/2010/main" val="149184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a:extLst/>
          </p:cNvPr>
          <p:cNvSpPr>
            <a:spLocks noGrp="1"/>
          </p:cNvSpPr>
          <p:nvPr>
            <p:ph type="dt" sz="half" idx="10"/>
          </p:nvPr>
        </p:nvSpPr>
        <p:spPr/>
        <p:txBody>
          <a:bodyPr/>
          <a:lstStyle>
            <a:lvl1pPr>
              <a:defRPr/>
            </a:lvl1pPr>
          </a:lstStyle>
          <a:p>
            <a:pPr>
              <a:defRPr/>
            </a:pPr>
            <a:fld id="{94AF3C72-CE9C-4CF4-AA59-903D74608E34}"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6" name="Foliennummernplatzhalter 5">
            <a:extLst/>
          </p:cNvPr>
          <p:cNvSpPr>
            <a:spLocks noGrp="1"/>
          </p:cNvSpPr>
          <p:nvPr>
            <p:ph type="sldNum" sz="quarter" idx="12"/>
          </p:nvPr>
        </p:nvSpPr>
        <p:spPr/>
        <p:txBody>
          <a:bodyPr/>
          <a:lstStyle>
            <a:lvl1pPr>
              <a:defRPr/>
            </a:lvl1pPr>
          </a:lstStyle>
          <a:p>
            <a:pPr>
              <a:defRPr/>
            </a:pPr>
            <a:fld id="{27B5D467-37E4-4FE7-9506-80E020E46C00}" type="slidenum">
              <a:rPr lang="de-CH" altLang="de-DE"/>
              <a:pPr>
                <a:defRPr/>
              </a:pPr>
              <a:t>‹Nr.›</a:t>
            </a:fld>
            <a:endParaRPr lang="de-CH" altLang="de-DE"/>
          </a:p>
        </p:txBody>
      </p:sp>
    </p:spTree>
    <p:extLst>
      <p:ext uri="{BB962C8B-B14F-4D97-AF65-F5344CB8AC3E}">
        <p14:creationId xmlns:p14="http://schemas.microsoft.com/office/powerpoint/2010/main" val="77180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p:cNvPr>
          <p:cNvSpPr>
            <a:spLocks noGrp="1"/>
          </p:cNvSpPr>
          <p:nvPr>
            <p:ph type="dt" sz="half" idx="10"/>
          </p:nvPr>
        </p:nvSpPr>
        <p:spPr/>
        <p:txBody>
          <a:bodyPr/>
          <a:lstStyle>
            <a:lvl1pPr>
              <a:defRPr/>
            </a:lvl1pPr>
          </a:lstStyle>
          <a:p>
            <a:pPr>
              <a:defRPr/>
            </a:pPr>
            <a:fld id="{9FF488D5-AF77-48C2-A6EB-9AC195AD5967}"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6" name="Foliennummernplatzhalter 5">
            <a:extLst/>
          </p:cNvPr>
          <p:cNvSpPr>
            <a:spLocks noGrp="1"/>
          </p:cNvSpPr>
          <p:nvPr>
            <p:ph type="sldNum" sz="quarter" idx="12"/>
          </p:nvPr>
        </p:nvSpPr>
        <p:spPr/>
        <p:txBody>
          <a:bodyPr/>
          <a:lstStyle>
            <a:lvl1pPr>
              <a:defRPr/>
            </a:lvl1pPr>
          </a:lstStyle>
          <a:p>
            <a:pPr>
              <a:defRPr/>
            </a:pPr>
            <a:fld id="{D23CA3AE-F969-4934-9720-C607D6E3D4F9}" type="slidenum">
              <a:rPr lang="de-CH" altLang="de-DE"/>
              <a:pPr>
                <a:defRPr/>
              </a:pPr>
              <a:t>‹Nr.›</a:t>
            </a:fld>
            <a:endParaRPr lang="de-CH" altLang="de-DE"/>
          </a:p>
        </p:txBody>
      </p:sp>
    </p:spTree>
    <p:extLst>
      <p:ext uri="{BB962C8B-B14F-4D97-AF65-F5344CB8AC3E}">
        <p14:creationId xmlns:p14="http://schemas.microsoft.com/office/powerpoint/2010/main" val="4705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p:cNvPr>
          <p:cNvSpPr>
            <a:spLocks noGrp="1"/>
          </p:cNvSpPr>
          <p:nvPr>
            <p:ph type="dt" sz="half" idx="10"/>
          </p:nvPr>
        </p:nvSpPr>
        <p:spPr/>
        <p:txBody>
          <a:bodyPr/>
          <a:lstStyle>
            <a:lvl1pPr>
              <a:defRPr/>
            </a:lvl1pPr>
          </a:lstStyle>
          <a:p>
            <a:pPr>
              <a:defRPr/>
            </a:pPr>
            <a:fld id="{5807951A-F8EE-4C8D-BC9F-6BFAAACE5847}"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6" name="Foliennummernplatzhalter 5">
            <a:extLst/>
          </p:cNvPr>
          <p:cNvSpPr>
            <a:spLocks noGrp="1"/>
          </p:cNvSpPr>
          <p:nvPr>
            <p:ph type="sldNum" sz="quarter" idx="12"/>
          </p:nvPr>
        </p:nvSpPr>
        <p:spPr/>
        <p:txBody>
          <a:bodyPr/>
          <a:lstStyle>
            <a:lvl1pPr>
              <a:defRPr/>
            </a:lvl1pPr>
          </a:lstStyle>
          <a:p>
            <a:pPr>
              <a:defRPr/>
            </a:pPr>
            <a:fld id="{7052E01C-C5CF-420B-8FA4-B6184F8D1B42}" type="slidenum">
              <a:rPr lang="de-CH" altLang="de-DE"/>
              <a:pPr>
                <a:defRPr/>
              </a:pPr>
              <a:t>‹Nr.›</a:t>
            </a:fld>
            <a:endParaRPr lang="de-CH" altLang="de-DE"/>
          </a:p>
        </p:txBody>
      </p:sp>
    </p:spTree>
    <p:extLst>
      <p:ext uri="{BB962C8B-B14F-4D97-AF65-F5344CB8AC3E}">
        <p14:creationId xmlns:p14="http://schemas.microsoft.com/office/powerpoint/2010/main" val="191004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p:cNvPr>
          <p:cNvSpPr>
            <a:spLocks noGrp="1"/>
          </p:cNvSpPr>
          <p:nvPr>
            <p:ph type="dt" sz="half" idx="10"/>
          </p:nvPr>
        </p:nvSpPr>
        <p:spPr/>
        <p:txBody>
          <a:bodyPr/>
          <a:lstStyle>
            <a:lvl1pPr>
              <a:defRPr/>
            </a:lvl1pPr>
          </a:lstStyle>
          <a:p>
            <a:pPr>
              <a:defRPr/>
            </a:pPr>
            <a:fld id="{51D4ACBB-E193-4B55-85AE-25D7D4FB5F5B}"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6" name="Foliennummernplatzhalter 5">
            <a:extLst/>
          </p:cNvPr>
          <p:cNvSpPr>
            <a:spLocks noGrp="1"/>
          </p:cNvSpPr>
          <p:nvPr>
            <p:ph type="sldNum" sz="quarter" idx="12"/>
          </p:nvPr>
        </p:nvSpPr>
        <p:spPr/>
        <p:txBody>
          <a:bodyPr/>
          <a:lstStyle>
            <a:lvl1pPr>
              <a:defRPr/>
            </a:lvl1pPr>
          </a:lstStyle>
          <a:p>
            <a:pPr>
              <a:defRPr/>
            </a:pPr>
            <a:fld id="{9D1B430B-EF58-45B5-940A-04E44FBA1B00}" type="slidenum">
              <a:rPr lang="de-CH" altLang="de-DE"/>
              <a:pPr>
                <a:defRPr/>
              </a:pPr>
              <a:t>‹Nr.›</a:t>
            </a:fld>
            <a:endParaRPr lang="de-CH" altLang="de-DE"/>
          </a:p>
        </p:txBody>
      </p:sp>
    </p:spTree>
    <p:extLst>
      <p:ext uri="{BB962C8B-B14F-4D97-AF65-F5344CB8AC3E}">
        <p14:creationId xmlns:p14="http://schemas.microsoft.com/office/powerpoint/2010/main" val="17531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p:cNvPr>
          <p:cNvSpPr>
            <a:spLocks noGrp="1"/>
          </p:cNvSpPr>
          <p:nvPr>
            <p:ph type="dt" sz="half" idx="10"/>
          </p:nvPr>
        </p:nvSpPr>
        <p:spPr/>
        <p:txBody>
          <a:bodyPr/>
          <a:lstStyle>
            <a:lvl1pPr>
              <a:defRPr/>
            </a:lvl1pPr>
          </a:lstStyle>
          <a:p>
            <a:pPr>
              <a:defRPr/>
            </a:pPr>
            <a:fld id="{392A6A1C-1F12-4F87-901D-EE2D05824393}"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6" name="Foliennummernplatzhalter 5">
            <a:extLst/>
          </p:cNvPr>
          <p:cNvSpPr>
            <a:spLocks noGrp="1"/>
          </p:cNvSpPr>
          <p:nvPr>
            <p:ph type="sldNum" sz="quarter" idx="12"/>
          </p:nvPr>
        </p:nvSpPr>
        <p:spPr/>
        <p:txBody>
          <a:bodyPr/>
          <a:lstStyle>
            <a:lvl1pPr>
              <a:defRPr/>
            </a:lvl1pPr>
          </a:lstStyle>
          <a:p>
            <a:pPr>
              <a:defRPr/>
            </a:pPr>
            <a:fld id="{37FA76F9-27C4-42CC-8FD6-703B27B5BB05}" type="slidenum">
              <a:rPr lang="de-CH" altLang="de-DE"/>
              <a:pPr>
                <a:defRPr/>
              </a:pPr>
              <a:t>‹Nr.›</a:t>
            </a:fld>
            <a:endParaRPr lang="de-CH" altLang="de-DE"/>
          </a:p>
        </p:txBody>
      </p:sp>
    </p:spTree>
    <p:extLst>
      <p:ext uri="{BB962C8B-B14F-4D97-AF65-F5344CB8AC3E}">
        <p14:creationId xmlns:p14="http://schemas.microsoft.com/office/powerpoint/2010/main" val="401822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3">
            <a:extLst/>
          </p:cNvPr>
          <p:cNvSpPr>
            <a:spLocks noGrp="1"/>
          </p:cNvSpPr>
          <p:nvPr>
            <p:ph type="dt" sz="half" idx="10"/>
          </p:nvPr>
        </p:nvSpPr>
        <p:spPr/>
        <p:txBody>
          <a:bodyPr/>
          <a:lstStyle>
            <a:lvl1pPr>
              <a:defRPr/>
            </a:lvl1pPr>
          </a:lstStyle>
          <a:p>
            <a:pPr>
              <a:defRPr/>
            </a:pPr>
            <a:fld id="{239BC4A7-0F0C-477E-9E04-FDBA43B903DB}" type="datetime1">
              <a:rPr lang="de-CH" smtClean="0">
                <a:solidFill>
                  <a:prstClr val="black">
                    <a:tint val="75000"/>
                  </a:prstClr>
                </a:solidFill>
              </a:rPr>
              <a:pPr>
                <a:defRPr/>
              </a:pPr>
              <a:t>11.02.2019</a:t>
            </a:fld>
            <a:endParaRPr lang="de-CH">
              <a:solidFill>
                <a:prstClr val="black">
                  <a:tint val="75000"/>
                </a:prstClr>
              </a:solidFill>
            </a:endParaRPr>
          </a:p>
        </p:txBody>
      </p:sp>
      <p:sp>
        <p:nvSpPr>
          <p:cNvPr id="6"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7" name="Foliennummernplatzhalter 5">
            <a:extLst/>
          </p:cNvPr>
          <p:cNvSpPr>
            <a:spLocks noGrp="1"/>
          </p:cNvSpPr>
          <p:nvPr>
            <p:ph type="sldNum" sz="quarter" idx="12"/>
          </p:nvPr>
        </p:nvSpPr>
        <p:spPr/>
        <p:txBody>
          <a:bodyPr/>
          <a:lstStyle>
            <a:lvl1pPr>
              <a:defRPr/>
            </a:lvl1pPr>
          </a:lstStyle>
          <a:p>
            <a:pPr>
              <a:defRPr/>
            </a:pPr>
            <a:fld id="{5D0AA928-C800-4C2B-B18C-6B6EC0853B9C}" type="slidenum">
              <a:rPr lang="de-CH" altLang="de-DE"/>
              <a:pPr>
                <a:defRPr/>
              </a:pPr>
              <a:t>‹Nr.›</a:t>
            </a:fld>
            <a:endParaRPr lang="de-CH" altLang="de-DE"/>
          </a:p>
        </p:txBody>
      </p:sp>
    </p:spTree>
    <p:extLst>
      <p:ext uri="{BB962C8B-B14F-4D97-AF65-F5344CB8AC3E}">
        <p14:creationId xmlns:p14="http://schemas.microsoft.com/office/powerpoint/2010/main" val="136949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3">
            <a:extLst/>
          </p:cNvPr>
          <p:cNvSpPr>
            <a:spLocks noGrp="1"/>
          </p:cNvSpPr>
          <p:nvPr>
            <p:ph type="dt" sz="half" idx="10"/>
          </p:nvPr>
        </p:nvSpPr>
        <p:spPr/>
        <p:txBody>
          <a:bodyPr/>
          <a:lstStyle>
            <a:lvl1pPr>
              <a:defRPr/>
            </a:lvl1pPr>
          </a:lstStyle>
          <a:p>
            <a:pPr>
              <a:defRPr/>
            </a:pPr>
            <a:fld id="{A9925FDA-111C-4710-88CA-569A700103AB}" type="datetime1">
              <a:rPr lang="de-CH" smtClean="0">
                <a:solidFill>
                  <a:prstClr val="black">
                    <a:tint val="75000"/>
                  </a:prstClr>
                </a:solidFill>
              </a:rPr>
              <a:pPr>
                <a:defRPr/>
              </a:pPr>
              <a:t>11.02.2019</a:t>
            </a:fld>
            <a:endParaRPr lang="de-CH">
              <a:solidFill>
                <a:prstClr val="black">
                  <a:tint val="75000"/>
                </a:prstClr>
              </a:solidFill>
            </a:endParaRPr>
          </a:p>
        </p:txBody>
      </p:sp>
      <p:sp>
        <p:nvSpPr>
          <p:cNvPr id="8"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9" name="Foliennummernplatzhalter 5">
            <a:extLst/>
          </p:cNvPr>
          <p:cNvSpPr>
            <a:spLocks noGrp="1"/>
          </p:cNvSpPr>
          <p:nvPr>
            <p:ph type="sldNum" sz="quarter" idx="12"/>
          </p:nvPr>
        </p:nvSpPr>
        <p:spPr/>
        <p:txBody>
          <a:bodyPr/>
          <a:lstStyle>
            <a:lvl1pPr>
              <a:defRPr/>
            </a:lvl1pPr>
          </a:lstStyle>
          <a:p>
            <a:pPr>
              <a:defRPr/>
            </a:pPr>
            <a:fld id="{FDB4B05D-4ED2-4E93-B39A-AA48313242CF}" type="slidenum">
              <a:rPr lang="de-CH" altLang="de-DE"/>
              <a:pPr>
                <a:defRPr/>
              </a:pPr>
              <a:t>‹Nr.›</a:t>
            </a:fld>
            <a:endParaRPr lang="de-CH" altLang="de-DE"/>
          </a:p>
        </p:txBody>
      </p:sp>
    </p:spTree>
    <p:extLst>
      <p:ext uri="{BB962C8B-B14F-4D97-AF65-F5344CB8AC3E}">
        <p14:creationId xmlns:p14="http://schemas.microsoft.com/office/powerpoint/2010/main" val="15876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3">
            <a:extLst/>
          </p:cNvPr>
          <p:cNvSpPr>
            <a:spLocks noGrp="1"/>
          </p:cNvSpPr>
          <p:nvPr>
            <p:ph type="dt" sz="half" idx="10"/>
          </p:nvPr>
        </p:nvSpPr>
        <p:spPr/>
        <p:txBody>
          <a:bodyPr/>
          <a:lstStyle>
            <a:lvl1pPr>
              <a:defRPr/>
            </a:lvl1pPr>
          </a:lstStyle>
          <a:p>
            <a:pPr>
              <a:defRPr/>
            </a:pPr>
            <a:fld id="{5F10C289-C255-4D6E-A833-C79DC2F7BF07}" type="datetime1">
              <a:rPr lang="de-CH" smtClean="0">
                <a:solidFill>
                  <a:prstClr val="black">
                    <a:tint val="75000"/>
                  </a:prstClr>
                </a:solidFill>
              </a:rPr>
              <a:pPr>
                <a:defRPr/>
              </a:pPr>
              <a:t>11.02.2019</a:t>
            </a:fld>
            <a:endParaRPr lang="de-CH">
              <a:solidFill>
                <a:prstClr val="black">
                  <a:tint val="75000"/>
                </a:prstClr>
              </a:solidFill>
            </a:endParaRPr>
          </a:p>
        </p:txBody>
      </p:sp>
      <p:sp>
        <p:nvSpPr>
          <p:cNvPr id="4"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5" name="Foliennummernplatzhalter 5">
            <a:extLst/>
          </p:cNvPr>
          <p:cNvSpPr>
            <a:spLocks noGrp="1"/>
          </p:cNvSpPr>
          <p:nvPr>
            <p:ph type="sldNum" sz="quarter" idx="12"/>
          </p:nvPr>
        </p:nvSpPr>
        <p:spPr/>
        <p:txBody>
          <a:bodyPr/>
          <a:lstStyle>
            <a:lvl1pPr>
              <a:defRPr/>
            </a:lvl1pPr>
          </a:lstStyle>
          <a:p>
            <a:pPr>
              <a:defRPr/>
            </a:pPr>
            <a:fld id="{90B3EC30-CF6A-4927-9C2F-E00DFEBB5EE0}" type="slidenum">
              <a:rPr lang="de-CH" altLang="de-DE"/>
              <a:pPr>
                <a:defRPr/>
              </a:pPr>
              <a:t>‹Nr.›</a:t>
            </a:fld>
            <a:endParaRPr lang="de-CH" altLang="de-DE"/>
          </a:p>
        </p:txBody>
      </p:sp>
    </p:spTree>
    <p:extLst>
      <p:ext uri="{BB962C8B-B14F-4D97-AF65-F5344CB8AC3E}">
        <p14:creationId xmlns:p14="http://schemas.microsoft.com/office/powerpoint/2010/main" val="140767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p:cNvPr>
          <p:cNvSpPr>
            <a:spLocks noGrp="1"/>
          </p:cNvSpPr>
          <p:nvPr>
            <p:ph type="dt" sz="half" idx="10"/>
          </p:nvPr>
        </p:nvSpPr>
        <p:spPr/>
        <p:txBody>
          <a:bodyPr/>
          <a:lstStyle>
            <a:lvl1pPr>
              <a:defRPr/>
            </a:lvl1pPr>
          </a:lstStyle>
          <a:p>
            <a:pPr>
              <a:defRPr/>
            </a:pPr>
            <a:fld id="{4662983F-6E05-49C9-AD0E-8983E99841AC}" type="datetime1">
              <a:rPr lang="de-CH" smtClean="0">
                <a:solidFill>
                  <a:prstClr val="black">
                    <a:tint val="75000"/>
                  </a:prstClr>
                </a:solidFill>
              </a:rPr>
              <a:pPr>
                <a:defRPr/>
              </a:pPr>
              <a:t>11.02.2019</a:t>
            </a:fld>
            <a:endParaRPr lang="de-CH">
              <a:solidFill>
                <a:prstClr val="black">
                  <a:tint val="75000"/>
                </a:prstClr>
              </a:solidFill>
            </a:endParaRPr>
          </a:p>
        </p:txBody>
      </p:sp>
      <p:sp>
        <p:nvSpPr>
          <p:cNvPr id="3"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4" name="Foliennummernplatzhalter 5">
            <a:extLst/>
          </p:cNvPr>
          <p:cNvSpPr>
            <a:spLocks noGrp="1"/>
          </p:cNvSpPr>
          <p:nvPr>
            <p:ph type="sldNum" sz="quarter" idx="12"/>
          </p:nvPr>
        </p:nvSpPr>
        <p:spPr/>
        <p:txBody>
          <a:bodyPr/>
          <a:lstStyle>
            <a:lvl1pPr>
              <a:defRPr/>
            </a:lvl1pPr>
          </a:lstStyle>
          <a:p>
            <a:pPr>
              <a:defRPr/>
            </a:pPr>
            <a:fld id="{C2C92C07-9431-4E4C-9957-6280F0695490}" type="slidenum">
              <a:rPr lang="de-CH" altLang="de-DE"/>
              <a:pPr>
                <a:defRPr/>
              </a:pPr>
              <a:t>‹Nr.›</a:t>
            </a:fld>
            <a:endParaRPr lang="de-CH" altLang="de-DE"/>
          </a:p>
        </p:txBody>
      </p:sp>
    </p:spTree>
    <p:extLst>
      <p:ext uri="{BB962C8B-B14F-4D97-AF65-F5344CB8AC3E}">
        <p14:creationId xmlns:p14="http://schemas.microsoft.com/office/powerpoint/2010/main" val="83916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p:cNvPr>
          <p:cNvSpPr>
            <a:spLocks noGrp="1"/>
          </p:cNvSpPr>
          <p:nvPr>
            <p:ph type="dt" sz="half" idx="10"/>
          </p:nvPr>
        </p:nvSpPr>
        <p:spPr/>
        <p:txBody>
          <a:bodyPr/>
          <a:lstStyle>
            <a:lvl1pPr>
              <a:defRPr/>
            </a:lvl1pPr>
          </a:lstStyle>
          <a:p>
            <a:pPr>
              <a:defRPr/>
            </a:pPr>
            <a:fld id="{0543D21E-EC5C-4768-A6BC-AD21CCC941E5}" type="datetime1">
              <a:rPr lang="de-CH" smtClean="0">
                <a:solidFill>
                  <a:prstClr val="black">
                    <a:tint val="75000"/>
                  </a:prstClr>
                </a:solidFill>
              </a:rPr>
              <a:pPr>
                <a:defRPr/>
              </a:pPr>
              <a:t>11.02.2019</a:t>
            </a:fld>
            <a:endParaRPr lang="de-CH">
              <a:solidFill>
                <a:prstClr val="black">
                  <a:tint val="75000"/>
                </a:prstClr>
              </a:solidFill>
            </a:endParaRPr>
          </a:p>
        </p:txBody>
      </p:sp>
      <p:sp>
        <p:nvSpPr>
          <p:cNvPr id="6"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7" name="Foliennummernplatzhalter 5">
            <a:extLst/>
          </p:cNvPr>
          <p:cNvSpPr>
            <a:spLocks noGrp="1"/>
          </p:cNvSpPr>
          <p:nvPr>
            <p:ph type="sldNum" sz="quarter" idx="12"/>
          </p:nvPr>
        </p:nvSpPr>
        <p:spPr/>
        <p:txBody>
          <a:bodyPr/>
          <a:lstStyle>
            <a:lvl1pPr>
              <a:defRPr/>
            </a:lvl1pPr>
          </a:lstStyle>
          <a:p>
            <a:pPr>
              <a:defRPr/>
            </a:pPr>
            <a:fld id="{1195620A-1283-4D35-B619-BF24A7B26ACF}" type="slidenum">
              <a:rPr lang="de-CH" altLang="de-DE"/>
              <a:pPr>
                <a:defRPr/>
              </a:pPr>
              <a:t>‹Nr.›</a:t>
            </a:fld>
            <a:endParaRPr lang="de-CH" altLang="de-DE"/>
          </a:p>
        </p:txBody>
      </p:sp>
    </p:spTree>
    <p:extLst>
      <p:ext uri="{BB962C8B-B14F-4D97-AF65-F5344CB8AC3E}">
        <p14:creationId xmlns:p14="http://schemas.microsoft.com/office/powerpoint/2010/main" val="38260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p:cNvPr>
          <p:cNvSpPr>
            <a:spLocks noGrp="1"/>
          </p:cNvSpPr>
          <p:nvPr>
            <p:ph type="dt" sz="half" idx="10"/>
          </p:nvPr>
        </p:nvSpPr>
        <p:spPr/>
        <p:txBody>
          <a:bodyPr/>
          <a:lstStyle>
            <a:lvl1pPr>
              <a:defRPr/>
            </a:lvl1pPr>
          </a:lstStyle>
          <a:p>
            <a:pPr>
              <a:defRPr/>
            </a:pPr>
            <a:fld id="{F039AE28-76A8-40E8-BA56-EDC7C71012DB}" type="datetime1">
              <a:rPr lang="de-CH" smtClean="0">
                <a:solidFill>
                  <a:prstClr val="black">
                    <a:tint val="75000"/>
                  </a:prstClr>
                </a:solidFill>
              </a:rPr>
              <a:pPr>
                <a:defRPr/>
              </a:pPr>
              <a:t>11.02.2019</a:t>
            </a:fld>
            <a:endParaRPr lang="de-CH">
              <a:solidFill>
                <a:prstClr val="black">
                  <a:tint val="75000"/>
                </a:prstClr>
              </a:solidFill>
            </a:endParaRPr>
          </a:p>
        </p:txBody>
      </p:sp>
      <p:sp>
        <p:nvSpPr>
          <p:cNvPr id="6" name="Fußzeilenplatzhalter 4">
            <a:extLst/>
          </p:cNvPr>
          <p:cNvSpPr>
            <a:spLocks noGrp="1"/>
          </p:cNvSpPr>
          <p:nvPr>
            <p:ph type="ftr" sz="quarter" idx="11"/>
          </p:nvPr>
        </p:nvSpPr>
        <p:spPr/>
        <p:txBody>
          <a:bodyPr/>
          <a:lstStyle>
            <a:lvl1pPr>
              <a:defRPr/>
            </a:lvl1pPr>
          </a:lstStyle>
          <a:p>
            <a:pPr>
              <a:defRPr/>
            </a:pPr>
            <a:r>
              <a:rPr lang="de-CH" altLang="de-DE"/>
              <a:t>3.Lymphomsymposium Nordwest CH</a:t>
            </a:r>
          </a:p>
        </p:txBody>
      </p:sp>
      <p:sp>
        <p:nvSpPr>
          <p:cNvPr id="7" name="Foliennummernplatzhalter 5">
            <a:extLst/>
          </p:cNvPr>
          <p:cNvSpPr>
            <a:spLocks noGrp="1"/>
          </p:cNvSpPr>
          <p:nvPr>
            <p:ph type="sldNum" sz="quarter" idx="12"/>
          </p:nvPr>
        </p:nvSpPr>
        <p:spPr/>
        <p:txBody>
          <a:bodyPr/>
          <a:lstStyle>
            <a:lvl1pPr>
              <a:defRPr/>
            </a:lvl1pPr>
          </a:lstStyle>
          <a:p>
            <a:pPr>
              <a:defRPr/>
            </a:pPr>
            <a:fld id="{A653E4DF-C880-4AAA-87E3-57048B31B396}" type="slidenum">
              <a:rPr lang="de-CH" altLang="de-DE"/>
              <a:pPr>
                <a:defRPr/>
              </a:pPr>
              <a:t>‹Nr.›</a:t>
            </a:fld>
            <a:endParaRPr lang="de-CH" altLang="de-DE"/>
          </a:p>
        </p:txBody>
      </p:sp>
    </p:spTree>
    <p:extLst>
      <p:ext uri="{BB962C8B-B14F-4D97-AF65-F5344CB8AC3E}">
        <p14:creationId xmlns:p14="http://schemas.microsoft.com/office/powerpoint/2010/main" val="81670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CH" altLang="de-DE"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CH" altLang="de-DE" smtClean="0"/>
          </a:p>
        </p:txBody>
      </p:sp>
      <p:sp>
        <p:nvSpPr>
          <p:cNvPr id="4" name="Datumsplatzhalt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CA32EE6-9D01-4900-8D76-47E71A0E5087}" type="datetime1">
              <a:rPr lang="de-CH" smtClean="0">
                <a:solidFill>
                  <a:prstClr val="black">
                    <a:tint val="75000"/>
                  </a:prstClr>
                </a:solidFill>
                <a:cs typeface="Arial" pitchFamily="34" charset="0"/>
              </a:rPr>
              <a:pPr>
                <a:defRPr/>
              </a:pPr>
              <a:t>11.02.2019</a:t>
            </a:fld>
            <a:endParaRPr lang="de-CH">
              <a:solidFill>
                <a:prstClr val="black">
                  <a:tint val="75000"/>
                </a:prstClr>
              </a:solidFill>
              <a:cs typeface="Arial" pitchFamily="34" charset="0"/>
            </a:endParaRPr>
          </a:p>
        </p:txBody>
      </p:sp>
      <p:sp>
        <p:nvSpPr>
          <p:cNvPr id="5" name="Fußzeilenplatzhalter 4">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fontAlgn="base">
              <a:spcBef>
                <a:spcPct val="0"/>
              </a:spcBef>
              <a:spcAft>
                <a:spcPct val="0"/>
              </a:spcAft>
              <a:defRPr/>
            </a:pPr>
            <a:r>
              <a:rPr lang="de-CH" altLang="de-DE">
                <a:cs typeface="Arial" pitchFamily="34" charset="0"/>
              </a:rPr>
              <a:t>3.Lymphomsymposium Nordwest CH</a:t>
            </a:r>
          </a:p>
        </p:txBody>
      </p:sp>
      <p:sp>
        <p:nvSpPr>
          <p:cNvPr id="6" name="Foliennummernplatzhalt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fontAlgn="base">
              <a:spcBef>
                <a:spcPct val="0"/>
              </a:spcBef>
              <a:spcAft>
                <a:spcPct val="0"/>
              </a:spcAft>
              <a:defRPr/>
            </a:pPr>
            <a:fld id="{29583252-4AF7-41C2-A0BC-E241AD86ED2B}" type="slidenum">
              <a:rPr lang="de-CH" altLang="de-DE">
                <a:cs typeface="Arial" pitchFamily="34" charset="0"/>
              </a:rPr>
              <a:pPr fontAlgn="base">
                <a:spcBef>
                  <a:spcPct val="0"/>
                </a:spcBef>
                <a:spcAft>
                  <a:spcPct val="0"/>
                </a:spcAft>
                <a:defRPr/>
              </a:pPr>
              <a:t>‹Nr.›</a:t>
            </a:fld>
            <a:endParaRPr lang="de-CH" altLang="de-DE">
              <a:cs typeface="Arial" pitchFamily="34" charset="0"/>
            </a:endParaRPr>
          </a:p>
        </p:txBody>
      </p:sp>
    </p:spTree>
    <p:extLst>
      <p:ext uri="{BB962C8B-B14F-4D97-AF65-F5344CB8AC3E}">
        <p14:creationId xmlns:p14="http://schemas.microsoft.com/office/powerpoint/2010/main" val="1869889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4415" y="-172532"/>
            <a:ext cx="3392935" cy="2108001"/>
          </a:xfrm>
          <a:prstGeom prst="rect">
            <a:avLst/>
          </a:prstGeom>
        </p:spPr>
      </p:pic>
      <p:sp>
        <p:nvSpPr>
          <p:cNvPr id="2" name="Titel 1"/>
          <p:cNvSpPr>
            <a:spLocks noGrp="1"/>
          </p:cNvSpPr>
          <p:nvPr>
            <p:ph type="title"/>
          </p:nvPr>
        </p:nvSpPr>
        <p:spPr>
          <a:xfrm>
            <a:off x="467544" y="0"/>
            <a:ext cx="8229600" cy="1143000"/>
          </a:xfrm>
          <a:noFill/>
          <a:ln>
            <a:noFill/>
          </a:ln>
        </p:spPr>
        <p:txBody>
          <a:bodyPr/>
          <a:lstStyle/>
          <a:p>
            <a:r>
              <a:rPr lang="de-CH" sz="3200" smtClean="0">
                <a:ln>
                  <a:solidFill>
                    <a:schemeClr val="tx1"/>
                  </a:solidFill>
                </a:ln>
                <a:solidFill>
                  <a:schemeClr val="bg1">
                    <a:lumMod val="50000"/>
                  </a:schemeClr>
                </a:solidFill>
                <a:effectLst/>
              </a:rPr>
              <a:t>Einladung</a:t>
            </a:r>
            <a:endParaRPr lang="de-CH" sz="3200">
              <a:ln>
                <a:solidFill>
                  <a:schemeClr val="tx1"/>
                </a:solidFill>
              </a:ln>
              <a:solidFill>
                <a:schemeClr val="bg1"/>
              </a:solidFill>
              <a:effectLst/>
            </a:endParaRPr>
          </a:p>
        </p:txBody>
      </p:sp>
      <p:sp>
        <p:nvSpPr>
          <p:cNvPr id="4" name="Datumsplatzhalter 3"/>
          <p:cNvSpPr>
            <a:spLocks noGrp="1"/>
          </p:cNvSpPr>
          <p:nvPr>
            <p:ph type="dt" sz="half" idx="10"/>
          </p:nvPr>
        </p:nvSpPr>
        <p:spPr>
          <a:xfrm>
            <a:off x="3132267" y="1912763"/>
            <a:ext cx="2723492" cy="365125"/>
          </a:xfrm>
        </p:spPr>
        <p:txBody>
          <a:bodyPr/>
          <a:lstStyle/>
          <a:p>
            <a:pPr algn="ctr">
              <a:defRPr/>
            </a:pPr>
            <a:r>
              <a:rPr lang="de-CH" sz="1400">
                <a:solidFill>
                  <a:schemeClr val="bg1">
                    <a:lumMod val="65000"/>
                  </a:schemeClr>
                </a:solidFill>
              </a:rPr>
              <a:t>28.3.2019 13:30 – 17:15 Uhr</a:t>
            </a:r>
          </a:p>
        </p:txBody>
      </p:sp>
      <p:sp>
        <p:nvSpPr>
          <p:cNvPr id="5" name="Fußzeilenplatzhalter 4"/>
          <p:cNvSpPr>
            <a:spLocks noGrp="1"/>
          </p:cNvSpPr>
          <p:nvPr>
            <p:ph type="ftr" sz="quarter" idx="11"/>
          </p:nvPr>
        </p:nvSpPr>
        <p:spPr>
          <a:xfrm>
            <a:off x="1295068" y="2263314"/>
            <a:ext cx="6768752" cy="365125"/>
          </a:xfrm>
        </p:spPr>
        <p:txBody>
          <a:bodyPr/>
          <a:lstStyle/>
          <a:p>
            <a:r>
              <a:rPr lang="de-CH" sz="1400">
                <a:solidFill>
                  <a:schemeClr val="bg1">
                    <a:lumMod val="65000"/>
                  </a:schemeClr>
                </a:solidFill>
                <a:latin typeface="+mn-lt"/>
              </a:rPr>
              <a:t>Kleiner Hösaal ZLF/DBM Hebelstr. 20, 4031 Basel</a:t>
            </a:r>
          </a:p>
          <a:p>
            <a:pPr>
              <a:defRPr/>
            </a:pPr>
            <a:endParaRPr lang="de-CH" altLang="de-DE" sz="1400"/>
          </a:p>
        </p:txBody>
      </p:sp>
      <p:sp>
        <p:nvSpPr>
          <p:cNvPr id="8" name="Rechteck 7"/>
          <p:cNvSpPr/>
          <p:nvPr/>
        </p:nvSpPr>
        <p:spPr>
          <a:xfrm>
            <a:off x="2592288" y="908720"/>
            <a:ext cx="4572000" cy="400110"/>
          </a:xfrm>
          <a:prstGeom prst="rect">
            <a:avLst/>
          </a:prstGeom>
        </p:spPr>
        <p:txBody>
          <a:bodyPr>
            <a:spAutoFit/>
          </a:bodyPr>
          <a:lstStyle/>
          <a:p>
            <a:pPr algn="ctr"/>
            <a:r>
              <a:rPr lang="de-CH" sz="2000" smtClean="0">
                <a:solidFill>
                  <a:schemeClr val="bg1">
                    <a:lumMod val="65000"/>
                  </a:schemeClr>
                </a:solidFill>
              </a:rPr>
              <a:t>4. NW-CH Lymphomsymposium</a:t>
            </a:r>
          </a:p>
        </p:txBody>
      </p:sp>
      <p:sp>
        <p:nvSpPr>
          <p:cNvPr id="9" name="Rechteck 8"/>
          <p:cNvSpPr/>
          <p:nvPr/>
        </p:nvSpPr>
        <p:spPr>
          <a:xfrm>
            <a:off x="1263437" y="303101"/>
            <a:ext cx="544891" cy="523220"/>
          </a:xfrm>
          <a:prstGeom prst="rect">
            <a:avLst/>
          </a:prstGeom>
          <a:ln>
            <a:noFill/>
          </a:ln>
        </p:spPr>
        <p:txBody>
          <a:bodyPr wrap="square">
            <a:spAutoFit/>
          </a:bodyPr>
          <a:lstStyle/>
          <a:p>
            <a:r>
              <a:rPr lang="de-CH" sz="2800" b="1" smtClean="0">
                <a:ln w="19050">
                  <a:solidFill>
                    <a:schemeClr val="bg1">
                      <a:lumMod val="95000"/>
                    </a:schemeClr>
                  </a:solidFill>
                </a:ln>
                <a:solidFill>
                  <a:srgbClr val="E4DCCD"/>
                </a:solidFill>
              </a:rPr>
              <a:t>4.</a:t>
            </a:r>
            <a:r>
              <a:rPr lang="de-CH" sz="2800" b="1" smtClean="0">
                <a:ln w="25400">
                  <a:solidFill>
                    <a:srgbClr val="B46980"/>
                  </a:solidFill>
                </a:ln>
                <a:solidFill>
                  <a:schemeClr val="bg1"/>
                </a:solidFill>
              </a:rPr>
              <a:t> </a:t>
            </a:r>
            <a:endParaRPr lang="de-CH" sz="2800" b="1">
              <a:ln w="25400">
                <a:solidFill>
                  <a:srgbClr val="B46980"/>
                </a:solidFill>
              </a:ln>
              <a:solidFill>
                <a:schemeClr val="bg1"/>
              </a:solidFill>
            </a:endParaRPr>
          </a:p>
        </p:txBody>
      </p:sp>
      <p:sp>
        <p:nvSpPr>
          <p:cNvPr id="10" name="Rechteck 9"/>
          <p:cNvSpPr/>
          <p:nvPr/>
        </p:nvSpPr>
        <p:spPr>
          <a:xfrm>
            <a:off x="6394383" y="2623616"/>
            <a:ext cx="2840008" cy="3139321"/>
          </a:xfrm>
          <a:prstGeom prst="rect">
            <a:avLst/>
          </a:prstGeom>
        </p:spPr>
        <p:txBody>
          <a:bodyPr wrap="none">
            <a:spAutoFit/>
          </a:bodyPr>
          <a:lstStyle/>
          <a:p>
            <a:r>
              <a:rPr lang="de-CH" sz="1600" smtClean="0">
                <a:solidFill>
                  <a:schemeClr val="bg1">
                    <a:lumMod val="50000"/>
                  </a:schemeClr>
                </a:solidFill>
              </a:rPr>
              <a:t>	Lectures:</a:t>
            </a:r>
          </a:p>
          <a:p>
            <a:endParaRPr lang="de-CH" sz="1400" smtClean="0">
              <a:solidFill>
                <a:schemeClr val="bg1">
                  <a:lumMod val="50000"/>
                </a:schemeClr>
              </a:solidFill>
            </a:endParaRPr>
          </a:p>
          <a:p>
            <a:r>
              <a:rPr lang="de-CH" sz="1400" smtClean="0">
                <a:solidFill>
                  <a:srgbClr val="0070C0"/>
                </a:solidFill>
              </a:rPr>
              <a:t>1. </a:t>
            </a:r>
            <a:r>
              <a:rPr lang="de-CH" sz="1400">
                <a:solidFill>
                  <a:srgbClr val="0070C0"/>
                </a:solidFill>
              </a:rPr>
              <a:t>Leticia </a:t>
            </a:r>
            <a:r>
              <a:rPr lang="de-CH" sz="1400" smtClean="0">
                <a:solidFill>
                  <a:srgbClr val="0070C0"/>
                </a:solidFill>
              </a:rPr>
              <a:t>Quintanilla-Fend, Tübingen</a:t>
            </a:r>
            <a:endParaRPr lang="de-CH" sz="1400">
              <a:solidFill>
                <a:srgbClr val="0070C0"/>
              </a:solidFill>
            </a:endParaRPr>
          </a:p>
          <a:p>
            <a:endParaRPr lang="de-CH" sz="1400" smtClean="0">
              <a:solidFill>
                <a:srgbClr val="0070C0"/>
              </a:solidFill>
            </a:endParaRPr>
          </a:p>
          <a:p>
            <a:r>
              <a:rPr lang="de-CH" sz="1400" smtClean="0">
                <a:solidFill>
                  <a:srgbClr val="0070C0"/>
                </a:solidFill>
              </a:rPr>
              <a:t>2. Christopher Fox, Nottingham</a:t>
            </a:r>
          </a:p>
          <a:p>
            <a:endParaRPr lang="de-CH" sz="1400" smtClean="0">
              <a:solidFill>
                <a:srgbClr val="0070C0"/>
              </a:solidFill>
            </a:endParaRPr>
          </a:p>
          <a:p>
            <a:r>
              <a:rPr lang="de-CH" sz="1400" smtClean="0">
                <a:solidFill>
                  <a:srgbClr val="0070C0"/>
                </a:solidFill>
              </a:rPr>
              <a:t>3. Urban Novak, Bern</a:t>
            </a:r>
          </a:p>
          <a:p>
            <a:endParaRPr lang="de-CH" sz="1400">
              <a:solidFill>
                <a:srgbClr val="0070C0"/>
              </a:solidFill>
            </a:endParaRPr>
          </a:p>
          <a:p>
            <a:endParaRPr lang="de-CH" sz="1400" smtClean="0">
              <a:solidFill>
                <a:srgbClr val="0070C0"/>
              </a:solidFill>
            </a:endParaRPr>
          </a:p>
          <a:p>
            <a:r>
              <a:rPr lang="de-CH" sz="1400" smtClean="0">
                <a:solidFill>
                  <a:srgbClr val="0070C0"/>
                </a:solidFill>
              </a:rPr>
              <a:t>4. Fatime Krasniqi, Basel</a:t>
            </a:r>
          </a:p>
          <a:p>
            <a:endParaRPr lang="de-CH" sz="1400" smtClean="0">
              <a:solidFill>
                <a:srgbClr val="0070C0"/>
              </a:solidFill>
            </a:endParaRPr>
          </a:p>
          <a:p>
            <a:r>
              <a:rPr lang="de-CH" sz="1400" smtClean="0">
                <a:solidFill>
                  <a:srgbClr val="0070C0"/>
                </a:solidFill>
              </a:rPr>
              <a:t>5. Benjamin Kasenda</a:t>
            </a:r>
          </a:p>
          <a:p>
            <a:endParaRPr lang="de-CH" sz="1400" smtClean="0">
              <a:solidFill>
                <a:srgbClr val="FF0000"/>
              </a:solidFill>
            </a:endParaRPr>
          </a:p>
          <a:p>
            <a:r>
              <a:rPr lang="de-CH" sz="1400">
                <a:solidFill>
                  <a:srgbClr val="0070C0"/>
                </a:solidFill>
              </a:rPr>
              <a:t>6. Claudia Pfleger</a:t>
            </a:r>
          </a:p>
        </p:txBody>
      </p:sp>
      <p:sp>
        <p:nvSpPr>
          <p:cNvPr id="11" name="Rechteck 10"/>
          <p:cNvSpPr/>
          <p:nvPr/>
        </p:nvSpPr>
        <p:spPr>
          <a:xfrm>
            <a:off x="7024545" y="4204233"/>
            <a:ext cx="2060294" cy="338554"/>
          </a:xfrm>
          <a:prstGeom prst="rect">
            <a:avLst/>
          </a:prstGeom>
        </p:spPr>
        <p:txBody>
          <a:bodyPr wrap="square">
            <a:spAutoFit/>
          </a:bodyPr>
          <a:lstStyle/>
          <a:p>
            <a:pPr algn="ctr"/>
            <a:r>
              <a:rPr lang="de-CH" sz="1600" smtClean="0">
                <a:solidFill>
                  <a:schemeClr val="bg1">
                    <a:lumMod val="50000"/>
                  </a:schemeClr>
                </a:solidFill>
              </a:rPr>
              <a:t>Interaktive cases:</a:t>
            </a:r>
          </a:p>
        </p:txBody>
      </p:sp>
      <p:sp>
        <p:nvSpPr>
          <p:cNvPr id="12" name="Rechteck 11"/>
          <p:cNvSpPr/>
          <p:nvPr/>
        </p:nvSpPr>
        <p:spPr>
          <a:xfrm>
            <a:off x="102568" y="6453336"/>
            <a:ext cx="9009856" cy="338554"/>
          </a:xfrm>
          <a:prstGeom prst="rect">
            <a:avLst/>
          </a:prstGeom>
        </p:spPr>
        <p:txBody>
          <a:bodyPr wrap="square">
            <a:spAutoFit/>
          </a:bodyPr>
          <a:lstStyle/>
          <a:p>
            <a:pPr algn="ctr"/>
            <a:r>
              <a:rPr lang="de-CH" sz="1600" smtClean="0">
                <a:solidFill>
                  <a:schemeClr val="tx2">
                    <a:lumMod val="75000"/>
                  </a:schemeClr>
                </a:solidFill>
              </a:rPr>
              <a:t>Scientific Committee and Organisation: F. Stenner, B. Kasenda, J</a:t>
            </a:r>
            <a:r>
              <a:rPr lang="de-CH" sz="1600">
                <a:solidFill>
                  <a:schemeClr val="tx2">
                    <a:lumMod val="75000"/>
                  </a:schemeClr>
                </a:solidFill>
              </a:rPr>
              <a:t>. </a:t>
            </a:r>
            <a:r>
              <a:rPr lang="de-CH" sz="1600" smtClean="0">
                <a:solidFill>
                  <a:schemeClr val="tx2">
                    <a:lumMod val="75000"/>
                  </a:schemeClr>
                </a:solidFill>
              </a:rPr>
              <a:t>Passweg, S. Dirnhofer, A. Tzankov </a:t>
            </a: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793" y="161486"/>
            <a:ext cx="1432783" cy="1611323"/>
          </a:xfrm>
          <a:prstGeom prst="rect">
            <a:avLst/>
          </a:prstGeom>
        </p:spPr>
      </p:pic>
      <p:sp>
        <p:nvSpPr>
          <p:cNvPr id="14" name="Rechteck 13"/>
          <p:cNvSpPr/>
          <p:nvPr/>
        </p:nvSpPr>
        <p:spPr>
          <a:xfrm>
            <a:off x="7316302" y="1844824"/>
            <a:ext cx="1660968" cy="646331"/>
          </a:xfrm>
          <a:prstGeom prst="rect">
            <a:avLst/>
          </a:prstGeom>
        </p:spPr>
        <p:txBody>
          <a:bodyPr wrap="none">
            <a:spAutoFit/>
          </a:bodyPr>
          <a:lstStyle/>
          <a:p>
            <a:pPr algn="r"/>
            <a:r>
              <a:rPr lang="de-CH" sz="1200" smtClean="0">
                <a:solidFill>
                  <a:schemeClr val="bg1">
                    <a:lumMod val="50000"/>
                  </a:schemeClr>
                </a:solidFill>
              </a:rPr>
              <a:t>Eine Veranstaltung des </a:t>
            </a:r>
          </a:p>
          <a:p>
            <a:pPr algn="ctr"/>
            <a:r>
              <a:rPr lang="de-CH" sz="1200" smtClean="0">
                <a:solidFill>
                  <a:schemeClr val="bg1">
                    <a:lumMod val="50000"/>
                  </a:schemeClr>
                </a:solidFill>
              </a:rPr>
              <a:t>ZHO - Zentrum für </a:t>
            </a:r>
          </a:p>
          <a:p>
            <a:pPr algn="r"/>
            <a:r>
              <a:rPr lang="de-CH" sz="1200" smtClean="0">
                <a:solidFill>
                  <a:schemeClr val="bg1">
                    <a:lumMod val="50000"/>
                  </a:schemeClr>
                </a:solidFill>
              </a:rPr>
              <a:t>Hämatologie-Onkologie</a:t>
            </a:r>
          </a:p>
        </p:txBody>
      </p:sp>
      <p:sp>
        <p:nvSpPr>
          <p:cNvPr id="15" name="Rechteck 14"/>
          <p:cNvSpPr/>
          <p:nvPr/>
        </p:nvSpPr>
        <p:spPr>
          <a:xfrm>
            <a:off x="179512" y="3017121"/>
            <a:ext cx="2135521" cy="1569660"/>
          </a:xfrm>
          <a:prstGeom prst="rect">
            <a:avLst/>
          </a:prstGeom>
        </p:spPr>
        <p:txBody>
          <a:bodyPr wrap="none">
            <a:spAutoFit/>
          </a:bodyPr>
          <a:lstStyle/>
          <a:p>
            <a:r>
              <a:rPr lang="de-CH" sz="2400" smtClean="0"/>
              <a:t>«Expanding our</a:t>
            </a:r>
          </a:p>
          <a:p>
            <a:r>
              <a:rPr lang="de-CH" sz="2400" smtClean="0"/>
              <a:t>knowledge </a:t>
            </a:r>
          </a:p>
          <a:p>
            <a:r>
              <a:rPr lang="de-CH" sz="2400" smtClean="0"/>
              <a:t>in challenging</a:t>
            </a:r>
            <a:endParaRPr lang="de-CH" sz="2400"/>
          </a:p>
          <a:p>
            <a:r>
              <a:rPr lang="de-CH" sz="2400" smtClean="0"/>
              <a:t>lymphomas»</a:t>
            </a:r>
          </a:p>
        </p:txBody>
      </p:sp>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2652639"/>
            <a:ext cx="3532522" cy="2832858"/>
          </a:xfrm>
          <a:prstGeom prst="rect">
            <a:avLst/>
          </a:prstGeom>
        </p:spPr>
      </p:pic>
      <p:sp>
        <p:nvSpPr>
          <p:cNvPr id="17" name="Rechteck 16"/>
          <p:cNvSpPr/>
          <p:nvPr/>
        </p:nvSpPr>
        <p:spPr>
          <a:xfrm>
            <a:off x="3374118" y="5870648"/>
            <a:ext cx="2481641" cy="338554"/>
          </a:xfrm>
          <a:prstGeom prst="rect">
            <a:avLst/>
          </a:prstGeom>
        </p:spPr>
        <p:txBody>
          <a:bodyPr wrap="none">
            <a:spAutoFit/>
          </a:bodyPr>
          <a:lstStyle/>
          <a:p>
            <a:pPr algn="ctr"/>
            <a:r>
              <a:rPr lang="de-CH" sz="1600" smtClean="0">
                <a:solidFill>
                  <a:schemeClr val="bg1">
                    <a:lumMod val="65000"/>
                  </a:schemeClr>
                </a:solidFill>
              </a:rPr>
              <a:t>mit anschliessendem Aperó</a:t>
            </a:r>
            <a:endParaRPr lang="de-CH" sz="1600">
              <a:solidFill>
                <a:schemeClr val="bg1">
                  <a:lumMod val="65000"/>
                </a:schemeClr>
              </a:solidFill>
            </a:endParaRPr>
          </a:p>
        </p:txBody>
      </p:sp>
    </p:spTree>
    <p:extLst>
      <p:ext uri="{BB962C8B-B14F-4D97-AF65-F5344CB8AC3E}">
        <p14:creationId xmlns:p14="http://schemas.microsoft.com/office/powerpoint/2010/main" val="2278382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248" y="33671"/>
            <a:ext cx="8229600" cy="1143000"/>
          </a:xfrm>
        </p:spPr>
        <p:txBody>
          <a:bodyPr/>
          <a:lstStyle/>
          <a:p>
            <a:r>
              <a:rPr lang="de-CH" sz="3600" smtClean="0"/>
              <a:t>Grusswort zum Programm</a:t>
            </a:r>
            <a:endParaRPr lang="de-CH" sz="3600"/>
          </a:p>
        </p:txBody>
      </p:sp>
      <p:sp>
        <p:nvSpPr>
          <p:cNvPr id="3" name="Inhaltsplatzhalter 2"/>
          <p:cNvSpPr>
            <a:spLocks noGrp="1"/>
          </p:cNvSpPr>
          <p:nvPr>
            <p:ph idx="1"/>
          </p:nvPr>
        </p:nvSpPr>
        <p:spPr>
          <a:xfrm>
            <a:off x="489248" y="1124744"/>
            <a:ext cx="8229600" cy="4525963"/>
          </a:xfrm>
        </p:spPr>
        <p:txBody>
          <a:bodyPr/>
          <a:lstStyle/>
          <a:p>
            <a:pPr marL="0" indent="0" algn="just">
              <a:buNone/>
            </a:pPr>
            <a:r>
              <a:rPr lang="de-DE" sz="1400" smtClean="0"/>
              <a:t>Mit dem 4. Lymphomsymposium feiern wir zugleich die Vergabe des pathologischen Lymphom Referenzzentrum der Schweiz an die Pathologie des Universitätsspital Basel. Ein schöner und hochverdienter Erfolg, der das  langjährige klinische und wissenschaftliche Engagement der Pathologie entsprechend würdigt.</a:t>
            </a:r>
          </a:p>
          <a:p>
            <a:pPr marL="0" indent="0" algn="just">
              <a:buNone/>
            </a:pPr>
            <a:r>
              <a:rPr lang="de-DE" sz="1400" smtClean="0"/>
              <a:t>Bei </a:t>
            </a:r>
            <a:r>
              <a:rPr lang="de-DE" sz="1400"/>
              <a:t>den Lymphomen hat es </a:t>
            </a:r>
            <a:r>
              <a:rPr lang="de-DE" sz="1400" smtClean="0"/>
              <a:t>2018 wieder relevante und greifbare </a:t>
            </a:r>
            <a:r>
              <a:rPr lang="de-DE" sz="1400"/>
              <a:t>Fortschritte </a:t>
            </a:r>
            <a:r>
              <a:rPr lang="de-DE" sz="1400" smtClean="0"/>
              <a:t>gegeben. </a:t>
            </a:r>
          </a:p>
          <a:p>
            <a:pPr marL="0" indent="0" algn="just">
              <a:buNone/>
            </a:pPr>
            <a:r>
              <a:rPr lang="de-DE" sz="1400" smtClean="0"/>
              <a:t>Neben konventionellen Therapieformen etablieren sich nun zelluläre Therapien in der Rezidivtherapie des DLBCL und die Therapiestandards der B- und T-Zell Lymphome werden durch innovative Konzepte herausgefordert oder wurden bereits abgelöst. Von diesen Erfolgen wurde </a:t>
            </a:r>
            <a:r>
              <a:rPr lang="de-DE" sz="1400"/>
              <a:t>an großen Kongressen </a:t>
            </a:r>
            <a:r>
              <a:rPr lang="de-DE" sz="1400" smtClean="0"/>
              <a:t>ausgiebig berichtet und sie geben neue Hoffnung </a:t>
            </a:r>
            <a:r>
              <a:rPr lang="de-DE" sz="1400"/>
              <a:t>für </a:t>
            </a:r>
            <a:r>
              <a:rPr lang="de-DE" sz="1400" smtClean="0"/>
              <a:t>die Betroffenen und ihre Behandelnden. </a:t>
            </a:r>
            <a:br>
              <a:rPr lang="de-DE" sz="1400" smtClean="0"/>
            </a:br>
            <a:r>
              <a:rPr lang="de-DE" sz="1400" smtClean="0"/>
              <a:t>Das hier ausgeschriebene Lymphomsymposium hat traditionell das Ziel, Erfahrungen und Wissen in der Nordwestschweiz in Diskussion und anhand von Beispielen zu illustrieren. So sollen auch Grenzsituationen der Lymphomerkrankungen, die von den Guidelines nicht abgedeckt werden, an dieser Veranstaltung  besprochen werden. Auch 2019 steht das Lymphomsymposium Nordwest wieder </a:t>
            </a:r>
            <a:r>
              <a:rPr lang="de-DE" sz="1400"/>
              <a:t>im Zeichen der interdisziplinären Zusammenarbeit und des gemeinsamen Managements schwieriger Fälle. </a:t>
            </a:r>
            <a:r>
              <a:rPr lang="de-DE" sz="1400" smtClean="0"/>
              <a:t>Mit diesem Ziel im Blick haben wir einen Schwerpunkt auf die </a:t>
            </a:r>
            <a:r>
              <a:rPr lang="de-DE" sz="1400"/>
              <a:t>Diagnostik und </a:t>
            </a:r>
            <a:r>
              <a:rPr lang="de-DE" sz="1400" smtClean="0"/>
              <a:t>die </a:t>
            </a:r>
            <a:r>
              <a:rPr lang="de-DE" sz="1400"/>
              <a:t>Therapie </a:t>
            </a:r>
            <a:r>
              <a:rPr lang="de-DE" sz="1400" smtClean="0"/>
              <a:t>EBV-assoziierter </a:t>
            </a:r>
            <a:r>
              <a:rPr lang="de-DE" sz="1400"/>
              <a:t>Lymphome </a:t>
            </a:r>
            <a:r>
              <a:rPr lang="de-DE" sz="1400" smtClean="0"/>
              <a:t>gelegt</a:t>
            </a:r>
            <a:r>
              <a:rPr lang="de-DE" sz="1400"/>
              <a:t>, um Einblicke von internationalen und nationalen Experten </a:t>
            </a:r>
            <a:r>
              <a:rPr lang="de-DE" sz="1400" smtClean="0"/>
              <a:t>zu diesem </a:t>
            </a:r>
            <a:r>
              <a:rPr lang="de-DE" sz="1400"/>
              <a:t>Thema zu </a:t>
            </a:r>
            <a:r>
              <a:rPr lang="de-DE" sz="1400" smtClean="0"/>
              <a:t>bekommen. </a:t>
            </a:r>
          </a:p>
          <a:p>
            <a:pPr marL="0" indent="0" algn="just">
              <a:buNone/>
            </a:pPr>
            <a:r>
              <a:rPr lang="de-DE" sz="1400" smtClean="0"/>
              <a:t>Das Symposium wird von verschiedenen Fachgesellschaften </a:t>
            </a:r>
            <a:r>
              <a:rPr lang="de-DE" sz="1400"/>
              <a:t>mit Fortbildungspunkten </a:t>
            </a:r>
            <a:r>
              <a:rPr lang="de-DE" sz="1400" smtClean="0"/>
              <a:t>anerkannt</a:t>
            </a:r>
            <a:endParaRPr lang="de-DE" sz="1400"/>
          </a:p>
          <a:p>
            <a:pPr marL="0" indent="0" algn="just">
              <a:buNone/>
            </a:pPr>
            <a:r>
              <a:rPr lang="de-DE" sz="1400"/>
              <a:t>Wir freuen uns über Ihre Teilnahme und wünschen Ihnen einen </a:t>
            </a:r>
            <a:r>
              <a:rPr lang="de-DE" sz="1400" smtClean="0"/>
              <a:t>interessanten </a:t>
            </a:r>
            <a:r>
              <a:rPr lang="de-DE" sz="1400"/>
              <a:t>Austausch im Bereich </a:t>
            </a:r>
            <a:r>
              <a:rPr lang="de-DE" sz="1400" smtClean="0"/>
              <a:t>Lymphome während und nach der Veranstaltung.</a:t>
            </a:r>
          </a:p>
          <a:p>
            <a:pPr marL="0" indent="0" algn="just">
              <a:buNone/>
            </a:pPr>
            <a:endParaRPr lang="de-DE" sz="1400"/>
          </a:p>
          <a:p>
            <a:pPr marL="0" indent="0" algn="just">
              <a:buNone/>
            </a:pPr>
            <a:r>
              <a:rPr lang="de-DE" sz="1400" smtClean="0"/>
              <a:t>Mit herzlichen Grüssen im Namen der Organisatoren.</a:t>
            </a:r>
          </a:p>
          <a:p>
            <a:pPr marL="0" indent="0" algn="ctr">
              <a:buNone/>
            </a:pPr>
            <a:endParaRPr lang="de-DE" sz="1600"/>
          </a:p>
          <a:p>
            <a:pPr marL="0" indent="0" algn="ctr">
              <a:buNone/>
            </a:pPr>
            <a:r>
              <a:rPr lang="de-DE" sz="1600" smtClean="0"/>
              <a:t>				F. Stenner  </a:t>
            </a:r>
          </a:p>
        </p:txBody>
      </p:sp>
      <p:sp>
        <p:nvSpPr>
          <p:cNvPr id="4" name="Datumsplatzhalter 3"/>
          <p:cNvSpPr>
            <a:spLocks noGrp="1"/>
          </p:cNvSpPr>
          <p:nvPr>
            <p:ph type="dt" sz="half" idx="10"/>
          </p:nvPr>
        </p:nvSpPr>
        <p:spPr/>
        <p:txBody>
          <a:bodyPr/>
          <a:lstStyle/>
          <a:p>
            <a:pPr>
              <a:defRPr/>
            </a:pPr>
            <a:fld id="{51D4ACBB-E193-4B55-85AE-25D7D4FB5F5B}"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pPr>
              <a:defRPr/>
            </a:pPr>
            <a:r>
              <a:rPr lang="de-CH" altLang="de-DE"/>
              <a:t>4</a:t>
            </a:r>
            <a:r>
              <a:rPr lang="de-CH" altLang="de-DE" smtClean="0"/>
              <a:t>.Lymphomsymposium Nordwest CH</a:t>
            </a:r>
            <a:endParaRPr lang="de-CH" altLang="de-DE"/>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5724128" y="5393177"/>
            <a:ext cx="1656184" cy="628111"/>
          </a:xfrm>
          <a:prstGeom prst="rect">
            <a:avLst/>
          </a:prstGeom>
        </p:spPr>
      </p:pic>
    </p:spTree>
    <p:extLst>
      <p:ext uri="{BB962C8B-B14F-4D97-AF65-F5344CB8AC3E}">
        <p14:creationId xmlns:p14="http://schemas.microsoft.com/office/powerpoint/2010/main" val="139946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95536" y="836712"/>
            <a:ext cx="8291264" cy="5400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a:xfrm>
            <a:off x="457200" y="-99392"/>
            <a:ext cx="8229600" cy="1143000"/>
          </a:xfrm>
        </p:spPr>
        <p:txBody>
          <a:bodyPr/>
          <a:lstStyle/>
          <a:p>
            <a:r>
              <a:rPr lang="de-CH" sz="3600" smtClean="0"/>
              <a:t>Programm</a:t>
            </a:r>
            <a:endParaRPr lang="de-CH" sz="3600"/>
          </a:p>
        </p:txBody>
      </p:sp>
      <p:sp>
        <p:nvSpPr>
          <p:cNvPr id="3" name="Inhaltsplatzhalter 2"/>
          <p:cNvSpPr>
            <a:spLocks noGrp="1"/>
          </p:cNvSpPr>
          <p:nvPr>
            <p:ph idx="1"/>
          </p:nvPr>
        </p:nvSpPr>
        <p:spPr>
          <a:xfrm>
            <a:off x="457200" y="894730"/>
            <a:ext cx="8229600" cy="4525963"/>
          </a:xfrm>
        </p:spPr>
        <p:txBody>
          <a:bodyPr/>
          <a:lstStyle/>
          <a:p>
            <a:pPr marL="0" indent="0">
              <a:buNone/>
            </a:pPr>
            <a:r>
              <a:rPr lang="de-CH" sz="2400" smtClean="0">
                <a:solidFill>
                  <a:schemeClr val="bg1">
                    <a:lumMod val="50000"/>
                  </a:schemeClr>
                </a:solidFill>
              </a:rPr>
              <a:t>Introduction</a:t>
            </a:r>
            <a:r>
              <a:rPr lang="de-CH" sz="2400" smtClean="0"/>
              <a:t>						13:30-13:35</a:t>
            </a:r>
          </a:p>
          <a:p>
            <a:pPr marL="0" indent="0">
              <a:buNone/>
            </a:pPr>
            <a:r>
              <a:rPr lang="de-CH" sz="2400" smtClean="0"/>
              <a:t>1</a:t>
            </a:r>
            <a:r>
              <a:rPr lang="de-CH" sz="2400"/>
              <a:t>. Leticia Quintanilla-Fend, </a:t>
            </a:r>
            <a:r>
              <a:rPr lang="de-CH" sz="2400" smtClean="0"/>
              <a:t>Tübingen 			13:35-14:20</a:t>
            </a:r>
            <a:endParaRPr lang="de-CH" sz="2400"/>
          </a:p>
          <a:p>
            <a:pPr marL="0" indent="0">
              <a:buNone/>
            </a:pPr>
            <a:r>
              <a:rPr lang="de-CH" sz="2400">
                <a:solidFill>
                  <a:srgbClr val="0070C0"/>
                </a:solidFill>
              </a:rPr>
              <a:t>«Agressive EBV-associated lymphoproliferations»</a:t>
            </a:r>
          </a:p>
          <a:p>
            <a:pPr marL="0" indent="0">
              <a:buNone/>
            </a:pPr>
            <a:r>
              <a:rPr lang="de-CH" sz="2400" smtClean="0"/>
              <a:t>- </a:t>
            </a:r>
            <a:r>
              <a:rPr lang="de-CH" sz="2400" i="1"/>
              <a:t>Interactive case 1 </a:t>
            </a:r>
            <a:r>
              <a:rPr lang="de-CH" sz="2400" smtClean="0"/>
              <a:t>	(Fr. Dr. Fatime Krasniqi)	14:20-14:35</a:t>
            </a:r>
            <a:endParaRPr lang="de-CH" sz="2400"/>
          </a:p>
          <a:p>
            <a:pPr marL="0" indent="0">
              <a:buNone/>
            </a:pPr>
            <a:r>
              <a:rPr lang="de-CH" sz="2400"/>
              <a:t>2. Christopher Fox, Nottingham </a:t>
            </a:r>
            <a:r>
              <a:rPr lang="de-CH" sz="2400" smtClean="0"/>
              <a:t>			14:35-15:20</a:t>
            </a:r>
            <a:br>
              <a:rPr lang="de-CH" sz="2400" smtClean="0"/>
            </a:br>
            <a:r>
              <a:rPr lang="de-CH" sz="2400" smtClean="0">
                <a:solidFill>
                  <a:srgbClr val="0070C0"/>
                </a:solidFill>
              </a:rPr>
              <a:t>«</a:t>
            </a:r>
            <a:r>
              <a:rPr lang="en-US" sz="2400" smtClean="0">
                <a:solidFill>
                  <a:srgbClr val="0070C0"/>
                </a:solidFill>
              </a:rPr>
              <a:t>EBV-associated </a:t>
            </a:r>
            <a:r>
              <a:rPr lang="en-US" sz="2400">
                <a:solidFill>
                  <a:srgbClr val="0070C0"/>
                </a:solidFill>
              </a:rPr>
              <a:t>lymphoproliferative disease; clinical </a:t>
            </a:r>
            <a:r>
              <a:rPr lang="en-US" sz="2400" smtClean="0">
                <a:solidFill>
                  <a:srgbClr val="0070C0"/>
                </a:solidFill>
              </a:rPr>
              <a:t>paradigms</a:t>
            </a:r>
            <a:r>
              <a:rPr lang="de-CH" sz="2400" smtClean="0">
                <a:solidFill>
                  <a:srgbClr val="0070C0"/>
                </a:solidFill>
              </a:rPr>
              <a:t>»</a:t>
            </a:r>
            <a:endParaRPr lang="de-CH" sz="2400">
              <a:solidFill>
                <a:srgbClr val="0070C0"/>
              </a:solidFill>
            </a:endParaRPr>
          </a:p>
          <a:p>
            <a:pPr marL="0" indent="0">
              <a:buNone/>
            </a:pPr>
            <a:r>
              <a:rPr lang="de-CH" sz="2400" i="1" smtClean="0"/>
              <a:t>- Interactive </a:t>
            </a:r>
            <a:r>
              <a:rPr lang="de-CH" sz="2400" i="1"/>
              <a:t>case 2 </a:t>
            </a:r>
            <a:r>
              <a:rPr lang="de-CH" sz="2400" smtClean="0"/>
              <a:t>	(PD Dr. Benjamin Kasenda)	15:20-15:35</a:t>
            </a:r>
          </a:p>
          <a:p>
            <a:pPr marL="0" indent="0">
              <a:buNone/>
            </a:pPr>
            <a:r>
              <a:rPr lang="de-CH" sz="2400">
                <a:solidFill>
                  <a:schemeClr val="bg1">
                    <a:lumMod val="50000"/>
                  </a:schemeClr>
                </a:solidFill>
              </a:rPr>
              <a:t>Discussion &amp; Coffee Break </a:t>
            </a:r>
            <a:r>
              <a:rPr lang="de-CH" sz="2400" smtClean="0"/>
              <a:t>				15:35-16:15</a:t>
            </a:r>
          </a:p>
          <a:p>
            <a:pPr marL="0" indent="0">
              <a:buNone/>
            </a:pPr>
            <a:r>
              <a:rPr lang="de-CH" sz="2400" smtClean="0"/>
              <a:t>3</a:t>
            </a:r>
            <a:r>
              <a:rPr lang="de-CH" sz="2400"/>
              <a:t>. Urban Novak, Bern </a:t>
            </a:r>
            <a:r>
              <a:rPr lang="de-CH" sz="2400" smtClean="0"/>
              <a:t>					16:15-17:00</a:t>
            </a:r>
            <a:endParaRPr lang="de-CH" sz="2400"/>
          </a:p>
          <a:p>
            <a:pPr marL="0" indent="0">
              <a:buNone/>
            </a:pPr>
            <a:r>
              <a:rPr lang="de-CH" sz="2400" smtClean="0">
                <a:solidFill>
                  <a:srgbClr val="0070C0"/>
                </a:solidFill>
              </a:rPr>
              <a:t>«CAR-T as an Option in </a:t>
            </a:r>
            <a:r>
              <a:rPr lang="de-CH" sz="2400">
                <a:solidFill>
                  <a:srgbClr val="0070C0"/>
                </a:solidFill>
              </a:rPr>
              <a:t>R/R </a:t>
            </a:r>
            <a:r>
              <a:rPr lang="de-CH" sz="2400" smtClean="0">
                <a:solidFill>
                  <a:srgbClr val="0070C0"/>
                </a:solidFill>
              </a:rPr>
              <a:t>DLBCL» </a:t>
            </a:r>
          </a:p>
          <a:p>
            <a:pPr marL="0" indent="0">
              <a:buNone/>
            </a:pPr>
            <a:r>
              <a:rPr lang="de-CH" sz="2400" smtClean="0"/>
              <a:t>-</a:t>
            </a:r>
            <a:r>
              <a:rPr lang="de-CH" sz="2400" smtClean="0">
                <a:solidFill>
                  <a:srgbClr val="0070C0"/>
                </a:solidFill>
              </a:rPr>
              <a:t> </a:t>
            </a:r>
            <a:r>
              <a:rPr lang="de-CH" sz="2400" i="1" smtClean="0"/>
              <a:t>Interactive </a:t>
            </a:r>
            <a:r>
              <a:rPr lang="de-CH" sz="2400" i="1"/>
              <a:t>case 3 	</a:t>
            </a:r>
            <a:r>
              <a:rPr lang="de-CH" sz="2400" smtClean="0"/>
              <a:t>(Dr. Claudia Pfleger)</a:t>
            </a:r>
            <a:r>
              <a:rPr lang="de-CH" sz="2400" i="1" smtClean="0"/>
              <a:t>		</a:t>
            </a:r>
            <a:r>
              <a:rPr lang="de-CH" sz="2400" smtClean="0"/>
              <a:t>17:00-17:15</a:t>
            </a:r>
          </a:p>
          <a:p>
            <a:pPr marL="0" indent="0">
              <a:buNone/>
            </a:pPr>
            <a:r>
              <a:rPr lang="de-CH" sz="2400">
                <a:solidFill>
                  <a:schemeClr val="bg1">
                    <a:lumMod val="50000"/>
                  </a:schemeClr>
                </a:solidFill>
              </a:rPr>
              <a:t>Plenary Discussion &amp; Conclusion </a:t>
            </a:r>
            <a:r>
              <a:rPr lang="de-CH" sz="2400" smtClean="0"/>
              <a:t>			17:15-17:30</a:t>
            </a:r>
            <a:endParaRPr lang="de-CH" sz="2400"/>
          </a:p>
        </p:txBody>
      </p:sp>
      <p:sp>
        <p:nvSpPr>
          <p:cNvPr id="4" name="Datumsplatzhalter 3"/>
          <p:cNvSpPr>
            <a:spLocks noGrp="1"/>
          </p:cNvSpPr>
          <p:nvPr>
            <p:ph type="dt" sz="half" idx="10"/>
          </p:nvPr>
        </p:nvSpPr>
        <p:spPr/>
        <p:txBody>
          <a:bodyPr/>
          <a:lstStyle/>
          <a:p>
            <a:pPr>
              <a:defRPr/>
            </a:pPr>
            <a:fld id="{51D4ACBB-E193-4B55-85AE-25D7D4FB5F5B}"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pPr>
              <a:defRPr/>
            </a:pPr>
            <a:r>
              <a:rPr lang="de-CH" altLang="de-DE" smtClean="0"/>
              <a:t>4.Lymphomsymposium Nordwest CH</a:t>
            </a:r>
            <a:endParaRPr lang="de-CH" altLang="de-DE"/>
          </a:p>
        </p:txBody>
      </p:sp>
    </p:spTree>
    <p:extLst>
      <p:ext uri="{BB962C8B-B14F-4D97-AF65-F5344CB8AC3E}">
        <p14:creationId xmlns:p14="http://schemas.microsoft.com/office/powerpoint/2010/main" val="92517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95536" y="260648"/>
            <a:ext cx="8424936" cy="295232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a:xfrm>
            <a:off x="457200" y="116632"/>
            <a:ext cx="8229600" cy="1143000"/>
          </a:xfrm>
        </p:spPr>
        <p:txBody>
          <a:bodyPr/>
          <a:lstStyle/>
          <a:p>
            <a:r>
              <a:rPr lang="de-CH" sz="3200" smtClean="0"/>
              <a:t>Credits des 4. NW-CH Lymphom Symposium</a:t>
            </a:r>
            <a:endParaRPr lang="de-CH" sz="3200"/>
          </a:p>
        </p:txBody>
      </p:sp>
      <p:sp>
        <p:nvSpPr>
          <p:cNvPr id="3" name="Inhaltsplatzhalter 2"/>
          <p:cNvSpPr>
            <a:spLocks noGrp="1"/>
          </p:cNvSpPr>
          <p:nvPr>
            <p:ph idx="1"/>
          </p:nvPr>
        </p:nvSpPr>
        <p:spPr>
          <a:xfrm>
            <a:off x="2550604" y="1124745"/>
            <a:ext cx="4042792" cy="1944216"/>
          </a:xfrm>
        </p:spPr>
        <p:txBody>
          <a:bodyPr/>
          <a:lstStyle/>
          <a:p>
            <a:r>
              <a:rPr lang="de-CH" sz="2000" smtClean="0"/>
              <a:t>Beantragte Fortbildungspunkte:</a:t>
            </a:r>
            <a:endParaRPr lang="de-CH" sz="2000"/>
          </a:p>
          <a:p>
            <a:r>
              <a:rPr lang="de-CH" sz="2000"/>
              <a:t>SGAIM/SSMIG/SSGIM 	3 credits</a:t>
            </a:r>
          </a:p>
          <a:p>
            <a:r>
              <a:rPr lang="de-CH" sz="2000"/>
              <a:t>SGHSSH 	</a:t>
            </a:r>
            <a:r>
              <a:rPr lang="de-CH" sz="2000" smtClean="0"/>
              <a:t>	3 </a:t>
            </a:r>
            <a:r>
              <a:rPr lang="de-CH" sz="2000"/>
              <a:t>credits</a:t>
            </a:r>
          </a:p>
          <a:p>
            <a:r>
              <a:rPr lang="de-CH" sz="2000"/>
              <a:t>SSMO/SSOM/SGMO 	</a:t>
            </a:r>
            <a:r>
              <a:rPr lang="de-CH" sz="2000" smtClean="0"/>
              <a:t>3 </a:t>
            </a:r>
            <a:r>
              <a:rPr lang="de-CH" sz="2000"/>
              <a:t>credits</a:t>
            </a:r>
          </a:p>
          <a:p>
            <a:r>
              <a:rPr lang="de-CH" sz="2000" smtClean="0"/>
              <a:t>SGPath/SSPath</a:t>
            </a:r>
            <a:r>
              <a:rPr lang="de-CH" sz="2000"/>
              <a:t>	</a:t>
            </a:r>
            <a:r>
              <a:rPr lang="de-CH" sz="2000" smtClean="0"/>
              <a:t>3 credits</a:t>
            </a:r>
          </a:p>
        </p:txBody>
      </p:sp>
      <p:sp>
        <p:nvSpPr>
          <p:cNvPr id="4" name="Datumsplatzhalter 3"/>
          <p:cNvSpPr>
            <a:spLocks noGrp="1"/>
          </p:cNvSpPr>
          <p:nvPr>
            <p:ph type="dt" sz="half" idx="10"/>
          </p:nvPr>
        </p:nvSpPr>
        <p:spPr/>
        <p:txBody>
          <a:bodyPr/>
          <a:lstStyle/>
          <a:p>
            <a:pPr>
              <a:defRPr/>
            </a:pPr>
            <a:fld id="{51D4ACBB-E193-4B55-85AE-25D7D4FB5F5B}" type="datetime1">
              <a:rPr lang="de-CH" smtClean="0">
                <a:solidFill>
                  <a:prstClr val="black">
                    <a:tint val="75000"/>
                  </a:prstClr>
                </a:solidFill>
              </a:rPr>
              <a:pPr>
                <a:defRPr/>
              </a:pPr>
              <a:t>11.02.2019</a:t>
            </a:fld>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pPr>
              <a:defRPr/>
            </a:pPr>
            <a:r>
              <a:rPr lang="de-CH" altLang="de-DE" smtClean="0"/>
              <a:t>3.Lymphomsymposium Nordwest CH</a:t>
            </a:r>
            <a:endParaRPr lang="de-CH" altLang="de-DE"/>
          </a:p>
        </p:txBody>
      </p:sp>
      <p:sp>
        <p:nvSpPr>
          <p:cNvPr id="7" name="Rechteck 6"/>
          <p:cNvSpPr/>
          <p:nvPr/>
        </p:nvSpPr>
        <p:spPr>
          <a:xfrm>
            <a:off x="1544472" y="3276273"/>
            <a:ext cx="5415329" cy="584775"/>
          </a:xfrm>
          <a:prstGeom prst="rect">
            <a:avLst/>
          </a:prstGeom>
        </p:spPr>
        <p:txBody>
          <a:bodyPr wrap="none">
            <a:spAutoFit/>
          </a:bodyPr>
          <a:lstStyle/>
          <a:p>
            <a:r>
              <a:rPr lang="de-CH" sz="3200" smtClean="0">
                <a:latin typeface="+mj-lt"/>
                <a:ea typeface="+mj-ea"/>
                <a:cs typeface="+mj-cs"/>
              </a:rPr>
              <a:t>Wir danken unseren </a:t>
            </a:r>
            <a:r>
              <a:rPr lang="de-CH" sz="3200">
                <a:latin typeface="+mj-lt"/>
                <a:ea typeface="+mj-ea"/>
                <a:cs typeface="+mj-cs"/>
              </a:rPr>
              <a:t>Sponsoren</a:t>
            </a:r>
          </a:p>
        </p:txBody>
      </p:sp>
      <p:sp>
        <p:nvSpPr>
          <p:cNvPr id="6" name="Rechteck 5"/>
          <p:cNvSpPr/>
          <p:nvPr/>
        </p:nvSpPr>
        <p:spPr>
          <a:xfrm>
            <a:off x="3092354" y="3933058"/>
            <a:ext cx="4572000" cy="2246769"/>
          </a:xfrm>
          <a:prstGeom prst="rect">
            <a:avLst/>
          </a:prstGeom>
        </p:spPr>
        <p:txBody>
          <a:bodyPr>
            <a:spAutoFit/>
          </a:bodyPr>
          <a:lstStyle/>
          <a:p>
            <a:r>
              <a:rPr lang="de-CH" sz="2000"/>
              <a:t>Janssen-Cilag </a:t>
            </a:r>
            <a:r>
              <a:rPr lang="de-CH" sz="2000" smtClean="0"/>
              <a:t>(confirmed)</a:t>
            </a:r>
            <a:endParaRPr lang="de-CH" sz="2000"/>
          </a:p>
          <a:p>
            <a:r>
              <a:rPr lang="de-CH" sz="2000"/>
              <a:t>Takeda (confirmed)</a:t>
            </a:r>
          </a:p>
          <a:p>
            <a:r>
              <a:rPr lang="de-CH" sz="2000" smtClean="0"/>
              <a:t>Celgene </a:t>
            </a:r>
            <a:r>
              <a:rPr lang="de-CH" sz="2000"/>
              <a:t>(confirmed)</a:t>
            </a:r>
          </a:p>
          <a:p>
            <a:r>
              <a:rPr lang="de-CH" sz="2000" smtClean="0">
                <a:solidFill>
                  <a:schemeClr val="bg1">
                    <a:lumMod val="65000"/>
                  </a:schemeClr>
                </a:solidFill>
              </a:rPr>
              <a:t>Amgen </a:t>
            </a:r>
            <a:r>
              <a:rPr lang="de-CH" sz="2000" i="1">
                <a:solidFill>
                  <a:schemeClr val="bg1">
                    <a:lumMod val="65000"/>
                  </a:schemeClr>
                </a:solidFill>
              </a:rPr>
              <a:t>(to be confirmed)</a:t>
            </a:r>
          </a:p>
          <a:p>
            <a:r>
              <a:rPr lang="de-CH" sz="2000">
                <a:solidFill>
                  <a:schemeClr val="bg1">
                    <a:lumMod val="65000"/>
                  </a:schemeClr>
                </a:solidFill>
              </a:rPr>
              <a:t>Roche </a:t>
            </a:r>
            <a:r>
              <a:rPr lang="de-CH" sz="2000" i="1">
                <a:solidFill>
                  <a:schemeClr val="bg1">
                    <a:lumMod val="65000"/>
                  </a:schemeClr>
                </a:solidFill>
              </a:rPr>
              <a:t>(to be confirmed)</a:t>
            </a:r>
          </a:p>
          <a:p>
            <a:r>
              <a:rPr lang="de-CH" sz="2000">
                <a:solidFill>
                  <a:schemeClr val="bg1">
                    <a:lumMod val="65000"/>
                  </a:schemeClr>
                </a:solidFill>
              </a:rPr>
              <a:t>BMS </a:t>
            </a:r>
            <a:r>
              <a:rPr lang="de-CH" sz="2000" i="1" smtClean="0">
                <a:solidFill>
                  <a:schemeClr val="bg1">
                    <a:lumMod val="65000"/>
                  </a:schemeClr>
                </a:solidFill>
              </a:rPr>
              <a:t>(to </a:t>
            </a:r>
            <a:r>
              <a:rPr lang="de-CH" sz="2000" i="1">
                <a:solidFill>
                  <a:schemeClr val="bg1">
                    <a:lumMod val="65000"/>
                  </a:schemeClr>
                </a:solidFill>
              </a:rPr>
              <a:t>be confirmed)</a:t>
            </a:r>
          </a:p>
          <a:p>
            <a:r>
              <a:rPr lang="de-CH" sz="2000">
                <a:solidFill>
                  <a:schemeClr val="bg1">
                    <a:lumMod val="65000"/>
                  </a:schemeClr>
                </a:solidFill>
              </a:rPr>
              <a:t>Novartis </a:t>
            </a:r>
            <a:r>
              <a:rPr lang="de-CH" sz="2000" i="1">
                <a:solidFill>
                  <a:schemeClr val="bg1">
                    <a:lumMod val="65000"/>
                  </a:schemeClr>
                </a:solidFill>
              </a:rPr>
              <a:t>(to be confirmed)</a:t>
            </a:r>
          </a:p>
        </p:txBody>
      </p:sp>
    </p:spTree>
    <p:extLst>
      <p:ext uri="{BB962C8B-B14F-4D97-AF65-F5344CB8AC3E}">
        <p14:creationId xmlns:p14="http://schemas.microsoft.com/office/powerpoint/2010/main" val="535206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Bildschirmpräsentation (4:3)</PresentationFormat>
  <Paragraphs>72</Paragraphs>
  <Slides>4</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Arial</vt:lpstr>
      <vt:lpstr>Calibri</vt:lpstr>
      <vt:lpstr>1_Larissa</vt:lpstr>
      <vt:lpstr>Einladung</vt:lpstr>
      <vt:lpstr>Grusswort zum Programm</vt:lpstr>
      <vt:lpstr>Programm</vt:lpstr>
      <vt:lpstr>Credits des 4. NW-CH Lymphom Symposium</vt:lpstr>
    </vt:vector>
  </TitlesOfParts>
  <Company>Kantonsspital Basellland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Lohri Andreas</dc:creator>
  <cp:lastModifiedBy>Stenner-Liewen Frank</cp:lastModifiedBy>
  <cp:revision>27</cp:revision>
  <cp:lastPrinted>2019-01-25T06:48:24Z</cp:lastPrinted>
  <dcterms:created xsi:type="dcterms:W3CDTF">2018-02-27T13:35:53Z</dcterms:created>
  <dcterms:modified xsi:type="dcterms:W3CDTF">2019-02-11T16:06:27Z</dcterms:modified>
</cp:coreProperties>
</file>